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PGS-MFS-EHS-302</a:t>
            </a:r>
            <a:r>
              <a:rPr lang="pt-BR" sz="2000" b="0" i="0" u="none" strike="noStrike" baseline="0" dirty="0">
                <a:solidFill>
                  <a:srgbClr val="000000"/>
                </a:solidFill>
                <a:latin typeface="CIDFont+F1"/>
              </a:rPr>
              <a:t> </a:t>
            </a:r>
            <a:r>
              <a:rPr lang="pt-BR" sz="2000" b="1" i="0" u="none" strike="noStrike" baseline="0" dirty="0">
                <a:solidFill>
                  <a:srgbClr val="000000"/>
                </a:solidFill>
                <a:latin typeface="CIDFont+F1"/>
              </a:rPr>
              <a:t>-</a:t>
            </a:r>
            <a:r>
              <a:rPr lang="pt-BR" sz="2000" b="0" i="0" u="none" strike="noStrike" baseline="0" dirty="0">
                <a:solidFill>
                  <a:srgbClr val="000000"/>
                </a:solidFill>
                <a:latin typeface="CIDFont+F1"/>
              </a:rPr>
              <a:t> </a:t>
            </a: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TRABALHO EM ALTURA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02 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23" y="417850"/>
            <a:ext cx="7056784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Definições previstas no procedimento;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Saúde e capacitação para trabalho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Planejamento e Organização do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Andaimes: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Montagem e desmontagem de Andaime;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Andaimes Simplesmente Apoiados;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Andaimes </a:t>
            </a:r>
            <a:r>
              <a:rPr lang="pt-BR" sz="1100" b="0" i="0" u="none" strike="noStrike" baseline="0" dirty="0" err="1">
                <a:latin typeface="CIDFont+F1"/>
              </a:rPr>
              <a:t>Fachadeiros</a:t>
            </a:r>
            <a:r>
              <a:rPr lang="pt-BR" sz="1100" b="0" i="0" u="none" strike="noStrike" baseline="0" dirty="0"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Andaimes Móveis;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Andaimes em Balanço;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Andaimes Suspensos;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Andaimes Suspensos Motorizados;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Cadeira Suspensa;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Plataformas Elevatória Móvel de Trabalho – PEMT e Equipamentos de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Guindar para Elevação de Pessoas;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Utilização de Escadas Portáteis: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Escadas tipo marinheiro;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Escada tipo plataforma;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Trabalhos sobre telhados;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Sistema de Proteção Coletiva Contra Quedas – SPCQ;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Sistema de Proteção Individual Contra Quedas – SPIQ: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Linhas de Vida;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Alpinismo Industrial / Acesso por cordas;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Equipamentos de Proteção Individual;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Emergência e Salvamento;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Papéis e Responsabilidades;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 err="1">
                <a:latin typeface="CIDFont+F1"/>
              </a:rPr>
              <a:t>Check-list</a:t>
            </a:r>
            <a:r>
              <a:rPr lang="pt-BR" sz="1100" b="0" i="0" u="none" strike="noStrike" baseline="0" dirty="0">
                <a:latin typeface="CIDFont+F1"/>
              </a:rPr>
              <a:t> previstos no procedimento.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14076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CB1DAB1-1CCE-4B80-8419-33E04C1D46CA}"/>
              </a:ext>
            </a:extLst>
          </p:cNvPr>
          <p:cNvSpPr txBox="1"/>
          <p:nvPr/>
        </p:nvSpPr>
        <p:spPr>
          <a:xfrm>
            <a:off x="147640" y="4806930"/>
            <a:ext cx="4583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PGS-MFS-EHS-302 - Trabalho em Altura e NR 35 – Trabalho em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Altura.</a:t>
            </a:r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2431</TotalTime>
  <Words>291</Words>
  <Application>Microsoft Office PowerPoint</Application>
  <PresentationFormat>Personalizar</PresentationFormat>
  <Paragraphs>54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322</cp:revision>
  <cp:lastPrinted>2023-01-18T11:46:20Z</cp:lastPrinted>
  <dcterms:created xsi:type="dcterms:W3CDTF">1996-09-21T19:33:27Z</dcterms:created>
  <dcterms:modified xsi:type="dcterms:W3CDTF">2024-08-19T19:00:53Z</dcterms:modified>
</cp:coreProperties>
</file>